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>
        <p:scale>
          <a:sx n="125" d="100"/>
          <a:sy n="125" d="100"/>
        </p:scale>
        <p:origin x="-445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Шахрисабз шахри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Мебел ишлаб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чиқаришда унинг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асосини тайёрлаш учун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ишлатиладиган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материалларнинг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турлари унчалик ҳам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кўп эмас, асосийлари ва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кенг тарқалганлари бу –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ДСП, МДФ ва ёғоч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массиви (ёғоч). Ушбу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лойиҳа ташаббускори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944 млн.сўм маблағ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эвазига тадбиркорликни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бошлашни ва 1 йилда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ўртача қувватда 51,8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минг дона наличник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4,3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минг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m²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матрас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ишлаб чиқаришни ўз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олдига мақсад қилган</a:t>
            </a:r>
            <a:endParaRPr lang="ru-RU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28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343.1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7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600,9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944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МДФ наличник ва матрас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8" y="85952"/>
            <a:ext cx="58954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МДФ наличник ва матраслар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281893" y="4215425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431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476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1.55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6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59%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Зарарсизлик нуқтаси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BEP)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13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605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343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600,9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3" name="Рисунок 102"/>
          <p:cNvPicPr/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56"/>
          <a:stretch/>
        </p:blipFill>
        <p:spPr bwMode="auto">
          <a:xfrm>
            <a:off x="399293" y="4483674"/>
            <a:ext cx="2553957" cy="16876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3" name="Рисунок 112"/>
          <p:cNvPicPr/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-1" r="28352" b="18391"/>
          <a:stretch/>
        </p:blipFill>
        <p:spPr bwMode="auto">
          <a:xfrm>
            <a:off x="9495046" y="4386080"/>
            <a:ext cx="2326429" cy="20494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55941" y="1703067"/>
            <a:ext cx="1355396" cy="11331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543" y="3185873"/>
            <a:ext cx="1554170" cy="9900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576" y="2669892"/>
            <a:ext cx="1342858" cy="8057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5265</TotalTime>
  <Words>186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451</cp:revision>
  <dcterms:created xsi:type="dcterms:W3CDTF">2020-12-11T07:51:35Z</dcterms:created>
  <dcterms:modified xsi:type="dcterms:W3CDTF">2021-08-03T12:43:03Z</dcterms:modified>
</cp:coreProperties>
</file>